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Lobster"/>
      <p:regular r:id="rId23"/>
    </p:embeddedFont>
    <p:embeddedFont>
      <p:font typeface="Source Code Pro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regular.fntdata"/><Relationship Id="rId23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hyperlink" Target="#slide=id.g10dff355d4_0_25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#slide=id.g10dff355d4_0_2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hyperlink" Target="#slide=id.g10dff355d4_0_25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#slide=id.g10dff355d4_0_25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#slide=id.g10dff355d4_0_25" TargetMode="External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hyperlink" Target="#slide=id.g10dcae10d2_0_83" TargetMode="External"/><Relationship Id="rId11" Type="http://schemas.openxmlformats.org/officeDocument/2006/relationships/image" Target="../media/image4.png"/><Relationship Id="rId22" Type="http://schemas.openxmlformats.org/officeDocument/2006/relationships/hyperlink" Target="#slide=id.g10dcae10d2_0_120" TargetMode="External"/><Relationship Id="rId10" Type="http://schemas.openxmlformats.org/officeDocument/2006/relationships/image" Target="../media/image1.png"/><Relationship Id="rId21" Type="http://schemas.openxmlformats.org/officeDocument/2006/relationships/hyperlink" Target="#slide=id.g10dcae10d2_0_98" TargetMode="External"/><Relationship Id="rId13" Type="http://schemas.openxmlformats.org/officeDocument/2006/relationships/hyperlink" Target="#slide=id.g10dcae10d2_0_68" TargetMode="External"/><Relationship Id="rId12" Type="http://schemas.openxmlformats.org/officeDocument/2006/relationships/hyperlink" Target="#slide=id.g10dcae10d2_0_78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5" Type="http://schemas.openxmlformats.org/officeDocument/2006/relationships/hyperlink" Target="#slide=id.g10dcae10d2_0_59" TargetMode="External"/><Relationship Id="rId14" Type="http://schemas.openxmlformats.org/officeDocument/2006/relationships/hyperlink" Target="#slide=id.g10dcae10d2_0_88" TargetMode="External"/><Relationship Id="rId17" Type="http://schemas.openxmlformats.org/officeDocument/2006/relationships/hyperlink" Target="#slide=id.g10dcae10d2_0_108" TargetMode="External"/><Relationship Id="rId16" Type="http://schemas.openxmlformats.org/officeDocument/2006/relationships/hyperlink" Target="#slide=id.g10dcae10d2_0_93" TargetMode="External"/><Relationship Id="rId5" Type="http://schemas.openxmlformats.org/officeDocument/2006/relationships/image" Target="../media/image2.png"/><Relationship Id="rId19" Type="http://schemas.openxmlformats.org/officeDocument/2006/relationships/hyperlink" Target="#slide=id.g10dcae10d2_0_54" TargetMode="External"/><Relationship Id="rId6" Type="http://schemas.openxmlformats.org/officeDocument/2006/relationships/image" Target="../media/image8.png"/><Relationship Id="rId18" Type="http://schemas.openxmlformats.org/officeDocument/2006/relationships/hyperlink" Target="#slide=id.g10dcae10d2_0_103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hyperlink" Target="#slide=id.g10dcae10d2_0_83" TargetMode="External"/><Relationship Id="rId11" Type="http://schemas.openxmlformats.org/officeDocument/2006/relationships/image" Target="../media/image4.png"/><Relationship Id="rId22" Type="http://schemas.openxmlformats.org/officeDocument/2006/relationships/hyperlink" Target="#slide=id.g10dcae10d2_0_120" TargetMode="External"/><Relationship Id="rId10" Type="http://schemas.openxmlformats.org/officeDocument/2006/relationships/image" Target="../media/image1.png"/><Relationship Id="rId21" Type="http://schemas.openxmlformats.org/officeDocument/2006/relationships/hyperlink" Target="#slide=id.g10dcae10d2_0_98" TargetMode="External"/><Relationship Id="rId13" Type="http://schemas.openxmlformats.org/officeDocument/2006/relationships/hyperlink" Target="#slide=id.g10dcae10d2_0_68" TargetMode="External"/><Relationship Id="rId12" Type="http://schemas.openxmlformats.org/officeDocument/2006/relationships/hyperlink" Target="#slide=id.g10dcae10d2_0_78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5" Type="http://schemas.openxmlformats.org/officeDocument/2006/relationships/hyperlink" Target="#slide=id.g10dcae10d2_0_59" TargetMode="External"/><Relationship Id="rId14" Type="http://schemas.openxmlformats.org/officeDocument/2006/relationships/hyperlink" Target="#slide=id.g10dcae10d2_0_88" TargetMode="External"/><Relationship Id="rId17" Type="http://schemas.openxmlformats.org/officeDocument/2006/relationships/hyperlink" Target="#slide=id.g10dcae10d2_0_108" TargetMode="External"/><Relationship Id="rId16" Type="http://schemas.openxmlformats.org/officeDocument/2006/relationships/hyperlink" Target="#slide=id.g10dcae10d2_0_93" TargetMode="External"/><Relationship Id="rId5" Type="http://schemas.openxmlformats.org/officeDocument/2006/relationships/image" Target="../media/image2.png"/><Relationship Id="rId19" Type="http://schemas.openxmlformats.org/officeDocument/2006/relationships/hyperlink" Target="#slide=id.g10dcae10d2_0_54" TargetMode="External"/><Relationship Id="rId6" Type="http://schemas.openxmlformats.org/officeDocument/2006/relationships/image" Target="../media/image8.png"/><Relationship Id="rId18" Type="http://schemas.openxmlformats.org/officeDocument/2006/relationships/hyperlink" Target="#slide=id.g10dcae10d2_0_103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#slide=id.g10dff355d4_0_25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#slide=id.g10dff355d4_0_25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#slide=id.g10dff355d4_0_25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#slide=id.g10dff355d4_0_25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#slide=id.g10dff355d4_0_2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#slide=id.g10dff355d4_0_25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#slide=id.g10dff355d4_0_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es?</a:t>
            </a:r>
            <a:endParaRPr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Describing people in Spanish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Serio - Seria</a:t>
            </a:r>
            <a:endParaRPr sz="4800"/>
          </a:p>
        </p:txBody>
      </p:sp>
      <p:pic>
        <p:nvPicPr>
          <p:cNvPr descr="Original (2816 × 2112)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663" y="1057550"/>
            <a:ext cx="5086675" cy="38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Cómico - Cómica</a:t>
            </a:r>
            <a:endParaRPr sz="4800"/>
          </a:p>
        </p:txBody>
      </p:sp>
      <p:pic>
        <p:nvPicPr>
          <p:cNvPr descr="Humor, Laugh, Laughing, Man,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594" y="0"/>
            <a:ext cx="42148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Funny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44" name="Shape 144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Simpático - simpática </a:t>
            </a:r>
            <a:endParaRPr sz="4800"/>
          </a:p>
        </p:txBody>
      </p:sp>
      <p:pic>
        <p:nvPicPr>
          <p:cNvPr descr="Kind, Junge, Kinder, Lächelnd,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699" y="998175"/>
            <a:ext cx="2107200" cy="414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Likeable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52" name="Shape 152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Joven</a:t>
            </a:r>
            <a:endParaRPr sz="4800"/>
          </a:p>
        </p:txBody>
      </p:sp>
      <p:pic>
        <p:nvPicPr>
          <p:cNvPr descr="Girl, Head, Hair, Smile,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600" y="1488350"/>
            <a:ext cx="2733075" cy="3074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, Senior, Old, Person"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147" y="864500"/>
            <a:ext cx="3808750" cy="37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 rot="2797788">
            <a:off x="3957179" y="270799"/>
            <a:ext cx="410217" cy="14793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Young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62" name="Shape 162">
            <a:hlinkClick r:id="rId5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65725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mayor</a:t>
            </a:r>
            <a:endParaRPr sz="4800"/>
          </a:p>
        </p:txBody>
      </p:sp>
      <p:pic>
        <p:nvPicPr>
          <p:cNvPr descr="Girl, Head, Hair, Smile,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600" y="1488350"/>
            <a:ext cx="2733075" cy="3074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, Senior, Old, Person"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147" y="864500"/>
            <a:ext cx="3808750" cy="37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 rot="-3476213">
            <a:off x="4233349" y="493625"/>
            <a:ext cx="410283" cy="14793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Older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72" name="Shape 172">
            <a:hlinkClick r:id="rId5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raffe, Tall, Spots, Long,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50" y="3021250"/>
            <a:ext cx="1294441" cy="174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5551" y="262304"/>
            <a:ext cx="785524" cy="1060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583" y="171158"/>
            <a:ext cx="785524" cy="1372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, Head, Hair, Smile,"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462" y="262312"/>
            <a:ext cx="966626" cy="1329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, Senior, Old, Person"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5888" y="3397834"/>
            <a:ext cx="966625" cy="1329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d, Junge, Kinder, Lächelnd," id="182" name="Shape 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2363" y="1715997"/>
            <a:ext cx="1078225" cy="154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mor, Laugh, Laughing, Man," id="183" name="Shape 1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0525" y="1749427"/>
            <a:ext cx="966625" cy="137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 (2816 × 2112)" id="184" name="Shape 1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6648" y="3397822"/>
            <a:ext cx="1078225" cy="1286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, Head, Orange, Red, Hair," id="185" name="Shape 1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6100" y="1649200"/>
            <a:ext cx="1078226" cy="147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, Hair, Black, Happy, Dark," id="186" name="Shape 1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34588" y="262300"/>
            <a:ext cx="966625" cy="119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, Smiling, Face, Cute," id="187" name="Shape 1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99010" y="3397825"/>
            <a:ext cx="966650" cy="13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>
            <a:hlinkClick r:id="rId12"/>
          </p:cNvPr>
          <p:cNvSpPr/>
          <p:nvPr/>
        </p:nvSpPr>
        <p:spPr>
          <a:xfrm>
            <a:off x="53475" y="106950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>
            <a:hlinkClick r:id="rId13"/>
          </p:cNvPr>
          <p:cNvSpPr/>
          <p:nvPr/>
        </p:nvSpPr>
        <p:spPr>
          <a:xfrm>
            <a:off x="2694325" y="53463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>
            <a:hlinkClick r:id="rId14"/>
          </p:cNvPr>
          <p:cNvSpPr/>
          <p:nvPr/>
        </p:nvSpPr>
        <p:spPr>
          <a:xfrm>
            <a:off x="5166813" y="53463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>
            <a:hlinkClick r:id="rId15"/>
          </p:cNvPr>
          <p:cNvSpPr/>
          <p:nvPr/>
        </p:nvSpPr>
        <p:spPr>
          <a:xfrm>
            <a:off x="7408088" y="53463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>
            <a:hlinkClick r:id="rId16"/>
          </p:cNvPr>
          <p:cNvSpPr/>
          <p:nvPr/>
        </p:nvSpPr>
        <p:spPr>
          <a:xfrm>
            <a:off x="1304113" y="1409600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>
            <a:hlinkClick r:id="rId17"/>
          </p:cNvPr>
          <p:cNvSpPr/>
          <p:nvPr/>
        </p:nvSpPr>
        <p:spPr>
          <a:xfrm>
            <a:off x="3920375" y="1512275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>
            <a:hlinkClick r:id="rId18"/>
          </p:cNvPr>
          <p:cNvSpPr/>
          <p:nvPr/>
        </p:nvSpPr>
        <p:spPr>
          <a:xfrm>
            <a:off x="6332738" y="1562388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>
            <a:hlinkClick r:id="rId19"/>
          </p:cNvPr>
          <p:cNvSpPr/>
          <p:nvPr/>
        </p:nvSpPr>
        <p:spPr>
          <a:xfrm>
            <a:off x="4425" y="3037463"/>
            <a:ext cx="1800300" cy="18480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>
            <a:hlinkClick r:id="rId20"/>
          </p:cNvPr>
          <p:cNvSpPr/>
          <p:nvPr/>
        </p:nvSpPr>
        <p:spPr>
          <a:xfrm>
            <a:off x="2631225" y="3188975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>
            <a:hlinkClick r:id="rId21"/>
          </p:cNvPr>
          <p:cNvSpPr/>
          <p:nvPr/>
        </p:nvSpPr>
        <p:spPr>
          <a:xfrm>
            <a:off x="5159925" y="3188988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>
            <a:hlinkClick r:id="rId22"/>
          </p:cNvPr>
          <p:cNvSpPr/>
          <p:nvPr/>
        </p:nvSpPr>
        <p:spPr>
          <a:xfrm>
            <a:off x="7408100" y="3189000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raffe, Tall, Spots, Long,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50" y="3021250"/>
            <a:ext cx="1294441" cy="174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5551" y="262304"/>
            <a:ext cx="785524" cy="1060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583" y="171158"/>
            <a:ext cx="785524" cy="1372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, Head, Hair, Smile,"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462" y="262312"/>
            <a:ext cx="966626" cy="1329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, Senior, Old, Person"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5888" y="3397834"/>
            <a:ext cx="966625" cy="1329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d, Junge, Kinder, Lächelnd," id="208" name="Shape 2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2363" y="1715997"/>
            <a:ext cx="1078225" cy="154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mor, Laugh, Laughing, Man," id="209" name="Shape 2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0525" y="1749427"/>
            <a:ext cx="966625" cy="137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 (2816 × 2112)" id="210" name="Shape 2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6648" y="3397822"/>
            <a:ext cx="1078225" cy="1286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, Head, Orange, Red, Hair," id="211" name="Shape 2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6100" y="1649200"/>
            <a:ext cx="1078226" cy="147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, Hair, Black, Happy, Dark," id="212" name="Shape 2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34588" y="262300"/>
            <a:ext cx="966625" cy="119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, Smiling, Face, Cute," id="213" name="Shape 2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99010" y="3397825"/>
            <a:ext cx="966650" cy="13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hlinkClick r:id="rId12"/>
          </p:cNvPr>
          <p:cNvSpPr/>
          <p:nvPr/>
        </p:nvSpPr>
        <p:spPr>
          <a:xfrm>
            <a:off x="53475" y="106950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>
            <a:hlinkClick r:id="rId13"/>
          </p:cNvPr>
          <p:cNvSpPr/>
          <p:nvPr/>
        </p:nvSpPr>
        <p:spPr>
          <a:xfrm>
            <a:off x="2694325" y="53463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>
            <a:hlinkClick r:id="rId14"/>
          </p:cNvPr>
          <p:cNvSpPr/>
          <p:nvPr/>
        </p:nvSpPr>
        <p:spPr>
          <a:xfrm>
            <a:off x="5166813" y="53463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>
            <a:hlinkClick r:id="rId15"/>
          </p:cNvPr>
          <p:cNvSpPr/>
          <p:nvPr/>
        </p:nvSpPr>
        <p:spPr>
          <a:xfrm>
            <a:off x="7408088" y="53463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>
            <a:hlinkClick r:id="rId16"/>
          </p:cNvPr>
          <p:cNvSpPr/>
          <p:nvPr/>
        </p:nvSpPr>
        <p:spPr>
          <a:xfrm>
            <a:off x="1304113" y="1409600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>
            <a:hlinkClick r:id="rId17"/>
          </p:cNvPr>
          <p:cNvSpPr/>
          <p:nvPr/>
        </p:nvSpPr>
        <p:spPr>
          <a:xfrm>
            <a:off x="3920375" y="1512275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>
            <a:hlinkClick r:id="rId18"/>
          </p:cNvPr>
          <p:cNvSpPr/>
          <p:nvPr/>
        </p:nvSpPr>
        <p:spPr>
          <a:xfrm>
            <a:off x="6332738" y="1562388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>
            <a:hlinkClick r:id="rId19"/>
          </p:cNvPr>
          <p:cNvSpPr/>
          <p:nvPr/>
        </p:nvSpPr>
        <p:spPr>
          <a:xfrm>
            <a:off x="4425" y="3037463"/>
            <a:ext cx="1800300" cy="18480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>
            <a:hlinkClick r:id="rId20"/>
          </p:cNvPr>
          <p:cNvSpPr/>
          <p:nvPr/>
        </p:nvSpPr>
        <p:spPr>
          <a:xfrm>
            <a:off x="2631225" y="3188975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>
            <a:hlinkClick r:id="rId21"/>
          </p:cNvPr>
          <p:cNvSpPr/>
          <p:nvPr/>
        </p:nvSpPr>
        <p:spPr>
          <a:xfrm>
            <a:off x="5159925" y="3188988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>
            <a:hlinkClick r:id="rId22"/>
          </p:cNvPr>
          <p:cNvSpPr/>
          <p:nvPr/>
        </p:nvSpPr>
        <p:spPr>
          <a:xfrm>
            <a:off x="7408100" y="3189000"/>
            <a:ext cx="1702200" cy="17469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some important phrases...</a:t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579300" y="1390325"/>
            <a:ext cx="3039000" cy="32619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obster"/>
                <a:ea typeface="Lobster"/>
                <a:cs typeface="Lobster"/>
                <a:sym typeface="Lobster"/>
              </a:rPr>
              <a:t>Yo Soy….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Used to describe yourself.</a:t>
            </a:r>
            <a:endParaRPr sz="1800"/>
          </a:p>
        </p:txBody>
      </p:sp>
      <p:sp>
        <p:nvSpPr>
          <p:cNvPr id="64" name="Shape 64"/>
          <p:cNvSpPr txBox="1"/>
          <p:nvPr/>
        </p:nvSpPr>
        <p:spPr>
          <a:xfrm>
            <a:off x="5285875" y="1390325"/>
            <a:ext cx="3039000" cy="32619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obster"/>
                <a:ea typeface="Lobster"/>
                <a:cs typeface="Lobster"/>
                <a:sym typeface="Lobster"/>
              </a:rPr>
              <a:t>El es…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obster"/>
                <a:ea typeface="Lobster"/>
                <a:cs typeface="Lobster"/>
                <a:sym typeface="Lobster"/>
              </a:rPr>
              <a:t>Ella es...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Used to describe someone else.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Alto - alta</a:t>
            </a:r>
            <a:endParaRPr sz="4800"/>
          </a:p>
        </p:txBody>
      </p:sp>
      <p:pic>
        <p:nvPicPr>
          <p:cNvPr descr="Giraffe, Tall, Spots, Long,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350" y="0"/>
            <a:ext cx="25717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950" y="1968725"/>
            <a:ext cx="1560650" cy="31213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 rot="-3421836">
            <a:off x="2629069" y="144023"/>
            <a:ext cx="410150" cy="147934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iraffe, Tall, Spots, Long,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700" y="1057550"/>
            <a:ext cx="1560650" cy="40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Tall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75" name="Shape 75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Mediano - mediana</a:t>
            </a:r>
            <a:endParaRPr sz="4800"/>
          </a:p>
        </p:txBody>
      </p:sp>
      <p:pic>
        <p:nvPicPr>
          <p:cNvPr descr="Giraffe, Tall, Spots, Long,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425" y="0"/>
            <a:ext cx="25717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600" y="2022200"/>
            <a:ext cx="1560650" cy="3121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175" y="1057550"/>
            <a:ext cx="1560650" cy="40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 rot="3407185">
            <a:off x="6439366" y="178316"/>
            <a:ext cx="410215" cy="147918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Medium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86" name="Shape 86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Bajo - baja</a:t>
            </a:r>
            <a:endParaRPr sz="4800"/>
          </a:p>
        </p:txBody>
      </p:sp>
      <p:pic>
        <p:nvPicPr>
          <p:cNvPr descr="Giraffe, Tall, Spots, Long,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425" y="0"/>
            <a:ext cx="25717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affe, Tall, Spots, Long,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600" y="1959825"/>
            <a:ext cx="1560650" cy="31213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 rot="2797788">
            <a:off x="7958804" y="974874"/>
            <a:ext cx="410217" cy="14793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iraffe, Tall, Spots, Long,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175" y="1057550"/>
            <a:ext cx="1560650" cy="40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Short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97" name="Shape 97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Moreno - morena </a:t>
            </a:r>
            <a:endParaRPr sz="4800"/>
          </a:p>
        </p:txBody>
      </p:sp>
      <p:pic>
        <p:nvPicPr>
          <p:cNvPr descr="Girl, Head, Hair, Smile,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900" y="409975"/>
            <a:ext cx="3945174" cy="44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Brown Haired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05" name="Shape 105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Rubio - rubia</a:t>
            </a:r>
            <a:endParaRPr sz="4800"/>
          </a:p>
        </p:txBody>
      </p:sp>
      <p:pic>
        <p:nvPicPr>
          <p:cNvPr descr="Girl, Smiling, Face, Cute,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Blonde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13" name="Shape 113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Peilinegro - pelinegra</a:t>
            </a:r>
            <a:endParaRPr sz="4800"/>
          </a:p>
        </p:txBody>
      </p:sp>
      <p:pic>
        <p:nvPicPr>
          <p:cNvPr descr="Boy, Hair, Black, Happy, Dark,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875" y="980350"/>
            <a:ext cx="3981550" cy="386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Black Haired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21" name="Shape 121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Pelirrojo - Pelirroja</a:t>
            </a:r>
            <a:endParaRPr sz="4800"/>
          </a:p>
        </p:txBody>
      </p:sp>
      <p:pic>
        <p:nvPicPr>
          <p:cNvPr descr="Boy, Head, Orange, Red, Hair,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685" y="1176400"/>
            <a:ext cx="3066625" cy="35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978500" y="2695438"/>
            <a:ext cx="5187000" cy="76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Red Head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29" name="Shape 129">
            <a:hlinkClick r:id="rId4"/>
          </p:cNvPr>
          <p:cNvSpPr/>
          <p:nvPr/>
        </p:nvSpPr>
        <p:spPr>
          <a:xfrm>
            <a:off x="8226025" y="4251150"/>
            <a:ext cx="677400" cy="6507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